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PT Serif" panose="020A0603040505020204" pitchFamily="18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30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1894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Attendance Data Analysis Project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8476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Unlocking insights from school attendance data.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707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Power BI Dashboard: Visualizing KPIs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17576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comprehensive Power BI dashboard summarizing all key attendance performance indicators.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567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interactive dashboard provides a clear, actionable overview of attendance data.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932" y="621387"/>
            <a:ext cx="7562136" cy="1482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Loading &amp; Cleaning with Python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0932" y="2443163"/>
            <a:ext cx="3668078" cy="2474119"/>
          </a:xfrm>
          <a:prstGeom prst="roundRect">
            <a:avLst>
              <a:gd name="adj" fmla="val 591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0452" y="2443163"/>
            <a:ext cx="121920" cy="2474119"/>
          </a:xfrm>
          <a:prstGeom prst="roundRect">
            <a:avLst>
              <a:gd name="adj" fmla="val 27804"/>
            </a:avLst>
          </a:prstGeom>
          <a:solidFill>
            <a:srgbClr val="E04F00"/>
          </a:solidFill>
          <a:ln/>
        </p:spPr>
      </p:sp>
      <p:sp>
        <p:nvSpPr>
          <p:cNvPr id="6" name="Text 3"/>
          <p:cNvSpPr/>
          <p:nvPr/>
        </p:nvSpPr>
        <p:spPr>
          <a:xfrm>
            <a:off x="1138833" y="2699623"/>
            <a:ext cx="3063716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Pandas for Data Loading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138833" y="3576399"/>
            <a:ext cx="3063716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Efficiently loaded raw attendance data using the pandas library.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4990" y="2443163"/>
            <a:ext cx="3668078" cy="2474119"/>
          </a:xfrm>
          <a:prstGeom prst="roundRect">
            <a:avLst>
              <a:gd name="adj" fmla="val 591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510" y="2443163"/>
            <a:ext cx="121920" cy="2474119"/>
          </a:xfrm>
          <a:prstGeom prst="roundRect">
            <a:avLst>
              <a:gd name="adj" fmla="val 27804"/>
            </a:avLst>
          </a:prstGeom>
          <a:solidFill>
            <a:srgbClr val="E04F00"/>
          </a:solidFill>
          <a:ln/>
        </p:spPr>
      </p:sp>
      <p:sp>
        <p:nvSpPr>
          <p:cNvPr id="10" name="Text 7"/>
          <p:cNvSpPr/>
          <p:nvPr/>
        </p:nvSpPr>
        <p:spPr>
          <a:xfrm>
            <a:off x="5032891" y="2699623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Datetime Conversion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032891" y="3205758"/>
            <a:ext cx="3063716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Transformed the 'Date' column to datetime format for accurate temporal analysis.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0932" y="5143262"/>
            <a:ext cx="3668078" cy="2464951"/>
          </a:xfrm>
          <a:prstGeom prst="roundRect">
            <a:avLst>
              <a:gd name="adj" fmla="val 593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0452" y="5143262"/>
            <a:ext cx="121920" cy="2464951"/>
          </a:xfrm>
          <a:prstGeom prst="roundRect">
            <a:avLst>
              <a:gd name="adj" fmla="val 27804"/>
            </a:avLst>
          </a:prstGeom>
          <a:solidFill>
            <a:srgbClr val="E04F00"/>
          </a:solidFill>
          <a:ln/>
        </p:spPr>
      </p:sp>
      <p:sp>
        <p:nvSpPr>
          <p:cNvPr id="14" name="Text 11"/>
          <p:cNvSpPr/>
          <p:nvPr/>
        </p:nvSpPr>
        <p:spPr>
          <a:xfrm>
            <a:off x="1138833" y="5399723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Structure &amp; Cleaning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138833" y="5905857"/>
            <a:ext cx="3063716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Performed initial checks on dataset structure and cleaned column names for consistency.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1392"/>
            <a:ext cx="702587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SQL Analysis: Key Insights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8092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Leveraging SQL Server to extract critical attendance insights.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427333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5619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Region Grouping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644253" y="4070152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Grouped schools by region based on 'school_dbn' patterns.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3427333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07348" y="35619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Top 10 Absences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8307348" y="4070152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schools with the highest student absence, including yearly trends.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249585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44253" y="53842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Top 10 Presence</a:t>
            </a:r>
            <a:endParaRPr lang="en-US" sz="2300" dirty="0"/>
          </a:p>
        </p:txBody>
      </p:sp>
      <p:sp>
        <p:nvSpPr>
          <p:cNvPr id="12" name="Text 7"/>
          <p:cNvSpPr/>
          <p:nvPr/>
        </p:nvSpPr>
        <p:spPr>
          <a:xfrm>
            <a:off x="1644253" y="5892403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Highlighted schools with the highest student presence, with yearly breakdowns.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249585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07348" y="53842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Top 10 Released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8307348" y="5892403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Pinpointed schools with the highest number of released students.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330" y="744141"/>
            <a:ext cx="6667857" cy="689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Overall Attendance Metrics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35330" y="1748552"/>
            <a:ext cx="767334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snapshot of total student enrollment, presence, absence, and release figures.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35330" y="2426137"/>
            <a:ext cx="2382679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ar-EG" sz="5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165</a:t>
            </a:r>
            <a:r>
              <a:rPr lang="en-US" sz="5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</a:t>
            </a:r>
            <a:endParaRPr lang="en-US" sz="5450" dirty="0"/>
          </a:p>
        </p:txBody>
      </p:sp>
      <p:sp>
        <p:nvSpPr>
          <p:cNvPr id="6" name="Text 3"/>
          <p:cNvSpPr/>
          <p:nvPr/>
        </p:nvSpPr>
        <p:spPr>
          <a:xfrm>
            <a:off x="735330" y="3381970"/>
            <a:ext cx="2382679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Total Enrolled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35330" y="3852624"/>
            <a:ext cx="2382679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Overall student enrollment across all schools.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3380542" y="2426137"/>
            <a:ext cx="2382798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ar-EG" sz="5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150</a:t>
            </a:r>
            <a:r>
              <a:rPr lang="en-US" sz="5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</a:t>
            </a:r>
            <a:endParaRPr lang="en-US" sz="5450" dirty="0"/>
          </a:p>
        </p:txBody>
      </p:sp>
      <p:sp>
        <p:nvSpPr>
          <p:cNvPr id="9" name="Text 6"/>
          <p:cNvSpPr/>
          <p:nvPr/>
        </p:nvSpPr>
        <p:spPr>
          <a:xfrm>
            <a:off x="3380542" y="3381970"/>
            <a:ext cx="2382798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Total Present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3380542" y="3852624"/>
            <a:ext cx="2382798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Cumulative count of student presence.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025872" y="2426137"/>
            <a:ext cx="2382798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14M</a:t>
            </a:r>
            <a:endParaRPr lang="en-US" sz="5450" dirty="0"/>
          </a:p>
        </p:txBody>
      </p:sp>
      <p:sp>
        <p:nvSpPr>
          <p:cNvPr id="12" name="Text 9"/>
          <p:cNvSpPr/>
          <p:nvPr/>
        </p:nvSpPr>
        <p:spPr>
          <a:xfrm>
            <a:off x="6025872" y="3381970"/>
            <a:ext cx="2382798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Total Absent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6025872" y="3852624"/>
            <a:ext cx="2382798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Aggregate number of student absences.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3380542" y="5386507"/>
            <a:ext cx="2382798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550K</a:t>
            </a:r>
            <a:endParaRPr lang="en-US" sz="5450" dirty="0"/>
          </a:p>
        </p:txBody>
      </p:sp>
      <p:sp>
        <p:nvSpPr>
          <p:cNvPr id="15" name="Text 12"/>
          <p:cNvSpPr/>
          <p:nvPr/>
        </p:nvSpPr>
        <p:spPr>
          <a:xfrm>
            <a:off x="3380542" y="6342340"/>
            <a:ext cx="2382798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Total Released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3380542" y="6812994"/>
            <a:ext cx="2382798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Sum of released students.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042" y="411004"/>
            <a:ext cx="4608671" cy="490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Attendance Rate Overview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23042" y="1200150"/>
            <a:ext cx="13584317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the overall attendance rate and identifying top performers.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23042" y="1756767"/>
            <a:ext cx="211478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Overall Attendance Rate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23042" y="2151459"/>
            <a:ext cx="660987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calculated average attendance rate across all schools.</a:t>
            </a:r>
            <a:endParaRPr lang="en-US" sz="11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42" y="2558653"/>
            <a:ext cx="6609874" cy="660987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05105" y="1756767"/>
            <a:ext cx="2351246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Highest Attendance School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05105" y="2151459"/>
            <a:ext cx="660987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Recognizing the school with the best student presence.</a:t>
            </a:r>
            <a:endParaRPr lang="en-US" sz="11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105" y="2558653"/>
            <a:ext cx="6609874" cy="66098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042" y="411004"/>
            <a:ext cx="6034326" cy="490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Identifying Attendance Challenges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23042" y="1200150"/>
            <a:ext cx="13584317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Pinpointing schools with the lowest attendance and highest released counts.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23042" y="1756767"/>
            <a:ext cx="228540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Lowest Attendance School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23042" y="2151459"/>
            <a:ext cx="660987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Identifying the school with the highest student absence.</a:t>
            </a:r>
            <a:endParaRPr lang="en-US" sz="11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42" y="2558653"/>
            <a:ext cx="6609874" cy="660987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05105" y="1756767"/>
            <a:ext cx="2072402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Highest Released Count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05105" y="2151459"/>
            <a:ext cx="660987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Highlighting the school with the most released students.</a:t>
            </a:r>
            <a:endParaRPr lang="en-US" sz="11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105" y="2558653"/>
            <a:ext cx="6609874" cy="66098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998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School-Specific Attendance Rates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5386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detailed look at attendance rates for each individual school.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567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granular view allows for targeted interventions and support.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998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Comparing Schools to Average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5386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Benchmarking each school's attendance against the overall average.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567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comparison helps identify outliers and areas for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1113"/>
            <a:ext cx="748486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Critical Attendance Patterns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36553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Analyzing schools with combined high absence and high release rates, and identifying the day with the lowest attendance.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346490"/>
            <a:ext cx="7556421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3573304"/>
            <a:ext cx="321230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High Absence &amp; Release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20604" y="408146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Schools struggling with both high student absence and high release counts.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260896"/>
            <a:ext cx="7556421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20604" y="5487710"/>
            <a:ext cx="308729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Lowest Attendance Day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020604" y="599586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Identifying the specific day of the week with the lowest overall attendance rate.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408</Words>
  <Application>Microsoft Office PowerPoint</Application>
  <PresentationFormat>Custom</PresentationFormat>
  <Paragraphs>70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PT Serif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shreif orabi</cp:lastModifiedBy>
  <cp:revision>2</cp:revision>
  <dcterms:created xsi:type="dcterms:W3CDTF">2025-12-02T14:47:22Z</dcterms:created>
  <dcterms:modified xsi:type="dcterms:W3CDTF">2025-12-02T14:58:05Z</dcterms:modified>
</cp:coreProperties>
</file>